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81" r:id="rId3"/>
    <p:sldId id="382" r:id="rId4"/>
    <p:sldId id="383" r:id="rId5"/>
    <p:sldId id="384" r:id="rId6"/>
    <p:sldId id="385" r:id="rId7"/>
    <p:sldId id="386" r:id="rId8"/>
    <p:sldId id="379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261/696/87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8: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Fit and healthy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941" y="3216790"/>
            <a:ext cx="6964347" cy="1655762"/>
          </a:xfrm>
        </p:spPr>
        <p:txBody>
          <a:bodyPr>
            <a:normAutofit/>
          </a:bodyPr>
          <a:lstStyle/>
          <a:p>
            <a:r>
              <a:rPr lang="hr-HR" sz="6600"/>
              <a:t>A heart of gold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D262200-F5F4-406C-A2ED-DA3C26D34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0992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6C101FA-57C3-408D-9641-608BD5A0D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0" y="979715"/>
            <a:ext cx="11934825" cy="2286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EA8E84E-DA02-4FEB-9587-E59DEA60F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" y="3787108"/>
            <a:ext cx="11934825" cy="2581275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4A5086EE-0C7E-4E33-85C7-D017F2C493C2}"/>
              </a:ext>
            </a:extLst>
          </p:cNvPr>
          <p:cNvSpPr txBox="1"/>
          <p:nvPr/>
        </p:nvSpPr>
        <p:spPr>
          <a:xfrm>
            <a:off x="7094136" y="4290646"/>
            <a:ext cx="196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medicine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4501C94-2C22-4C31-827F-B0B63DEA4686}"/>
              </a:ext>
            </a:extLst>
          </p:cNvPr>
          <p:cNvSpPr txBox="1"/>
          <p:nvPr/>
        </p:nvSpPr>
        <p:spPr>
          <a:xfrm>
            <a:off x="7375123" y="4687854"/>
            <a:ext cx="196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border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A045D11D-72A8-4B64-A678-DC5775D60A53}"/>
              </a:ext>
            </a:extLst>
          </p:cNvPr>
          <p:cNvSpPr txBox="1"/>
          <p:nvPr/>
        </p:nvSpPr>
        <p:spPr>
          <a:xfrm>
            <a:off x="5585386" y="5085062"/>
            <a:ext cx="196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raise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530D7A6A-F019-4F4A-B5E8-945F6F5386E1}"/>
              </a:ext>
            </a:extLst>
          </p:cNvPr>
          <p:cNvSpPr txBox="1"/>
          <p:nvPr/>
        </p:nvSpPr>
        <p:spPr>
          <a:xfrm>
            <a:off x="8824399" y="5440079"/>
            <a:ext cx="196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55421582-F6D0-4814-ADD3-5D22F1434630}"/>
              </a:ext>
            </a:extLst>
          </p:cNvPr>
          <p:cNvSpPr txBox="1"/>
          <p:nvPr/>
        </p:nvSpPr>
        <p:spPr>
          <a:xfrm>
            <a:off x="9797144" y="5892414"/>
            <a:ext cx="211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pocket money</a:t>
            </a:r>
          </a:p>
        </p:txBody>
      </p:sp>
    </p:spTree>
    <p:extLst>
      <p:ext uri="{BB962C8B-B14F-4D97-AF65-F5344CB8AC3E}">
        <p14:creationId xmlns:p14="http://schemas.microsoft.com/office/powerpoint/2010/main" val="28056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D132218-6645-48C2-865C-6A5A8BFA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373175"/>
            <a:ext cx="8391711" cy="56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9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D52251D-65CD-4BEE-804D-49B217EE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93" y="689096"/>
            <a:ext cx="11043613" cy="17124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AA32E27-6CAC-4C56-9024-F687DAFB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1" y="3797216"/>
            <a:ext cx="10065867" cy="27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F517D5E-B1D4-475D-9F24-958E3F04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38" y="642523"/>
            <a:ext cx="8233774" cy="51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59426AE-A271-4197-8F23-97DEBF62E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123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E339BE3-A1EB-4EE0-97A4-166069044B99}"/>
              </a:ext>
            </a:extLst>
          </p:cNvPr>
          <p:cNvSpPr txBox="1"/>
          <p:nvPr/>
        </p:nvSpPr>
        <p:spPr>
          <a:xfrm>
            <a:off x="5546690" y="251209"/>
            <a:ext cx="5938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90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CDBD11C-5D17-45F5-8294-2D0C8643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736" y="331595"/>
            <a:ext cx="9405581" cy="6275196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5FA199EF-DD91-4D71-9627-C70B0992ED98}"/>
              </a:ext>
            </a:extLst>
          </p:cNvPr>
          <p:cNvSpPr txBox="1"/>
          <p:nvPr/>
        </p:nvSpPr>
        <p:spPr>
          <a:xfrm>
            <a:off x="7034927" y="1377403"/>
            <a:ext cx="130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FF0000"/>
                </a:solidFill>
              </a:rPr>
              <a:t>medicine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7BAC0BD-1D18-453A-88B8-9B27C3E9379A}"/>
              </a:ext>
            </a:extLst>
          </p:cNvPr>
          <p:cNvSpPr txBox="1"/>
          <p:nvPr/>
        </p:nvSpPr>
        <p:spPr>
          <a:xfrm>
            <a:off x="5546690" y="1676262"/>
            <a:ext cx="130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FF0000"/>
                </a:solidFill>
              </a:rPr>
              <a:t>pocket money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3C9753F-891C-4FB9-B550-D6E473AB2352}"/>
              </a:ext>
            </a:extLst>
          </p:cNvPr>
          <p:cNvSpPr txBox="1"/>
          <p:nvPr/>
        </p:nvSpPr>
        <p:spPr>
          <a:xfrm>
            <a:off x="8515978" y="2132704"/>
            <a:ext cx="130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FF0000"/>
                </a:solidFill>
              </a:rPr>
              <a:t>border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357DE10-684A-4C6A-8EF6-69CEB20D3F4E}"/>
              </a:ext>
            </a:extLst>
          </p:cNvPr>
          <p:cNvSpPr txBox="1"/>
          <p:nvPr/>
        </p:nvSpPr>
        <p:spPr>
          <a:xfrm>
            <a:off x="5725048" y="2472819"/>
            <a:ext cx="130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FF0000"/>
                </a:solidFill>
              </a:rPr>
              <a:t>raise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7079059-4829-45EF-A7F5-EC1D7ADB7EF0}"/>
              </a:ext>
            </a:extLst>
          </p:cNvPr>
          <p:cNvSpPr txBox="1"/>
          <p:nvPr/>
        </p:nvSpPr>
        <p:spPr>
          <a:xfrm>
            <a:off x="7638197" y="2895186"/>
            <a:ext cx="130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96EE908-ACE6-4B91-BB96-BD37792D19A7}"/>
              </a:ext>
            </a:extLst>
          </p:cNvPr>
          <p:cNvSpPr txBox="1"/>
          <p:nvPr/>
        </p:nvSpPr>
        <p:spPr>
          <a:xfrm>
            <a:off x="6383991" y="3569305"/>
            <a:ext cx="1306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FF0000"/>
                </a:solidFill>
              </a:rPr>
              <a:t>record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FE8CF97-CE84-43C7-A286-FB8FD7C09E03}"/>
              </a:ext>
            </a:extLst>
          </p:cNvPr>
          <p:cNvSpPr txBox="1"/>
          <p:nvPr/>
        </p:nvSpPr>
        <p:spPr>
          <a:xfrm>
            <a:off x="4468557" y="4602145"/>
            <a:ext cx="291402" cy="4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530EC4E2-D321-4FC5-9042-1FD62983BD1B}"/>
              </a:ext>
            </a:extLst>
          </p:cNvPr>
          <p:cNvSpPr txBox="1"/>
          <p:nvPr/>
        </p:nvSpPr>
        <p:spPr>
          <a:xfrm>
            <a:off x="4514193" y="4975940"/>
            <a:ext cx="291402" cy="4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649E5A6-D050-4FF4-9A38-0FFBB48CAA41}"/>
              </a:ext>
            </a:extLst>
          </p:cNvPr>
          <p:cNvSpPr txBox="1"/>
          <p:nvPr/>
        </p:nvSpPr>
        <p:spPr>
          <a:xfrm>
            <a:off x="4496579" y="5753177"/>
            <a:ext cx="291402" cy="4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D84D181A-1B6F-4D7C-A1F3-3D056D46E363}"/>
              </a:ext>
            </a:extLst>
          </p:cNvPr>
          <p:cNvSpPr txBox="1"/>
          <p:nvPr/>
        </p:nvSpPr>
        <p:spPr>
          <a:xfrm>
            <a:off x="4496579" y="6069419"/>
            <a:ext cx="291402" cy="4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652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0881832-D4A8-4FC0-AFF7-FDC6A2541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6" y="616651"/>
            <a:ext cx="9938346" cy="624134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6392DDB-5037-4F1D-AC21-BAC50ADE9144}"/>
              </a:ext>
            </a:extLst>
          </p:cNvPr>
          <p:cNvSpPr txBox="1"/>
          <p:nvPr/>
        </p:nvSpPr>
        <p:spPr>
          <a:xfrm>
            <a:off x="1738365" y="2190541"/>
            <a:ext cx="160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watched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A4D0C4D-6321-4A18-808C-A6F229F9BCFD}"/>
              </a:ext>
            </a:extLst>
          </p:cNvPr>
          <p:cNvSpPr txBox="1"/>
          <p:nvPr/>
        </p:nvSpPr>
        <p:spPr>
          <a:xfrm>
            <a:off x="1738365" y="2830638"/>
            <a:ext cx="160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3EDFA9C-FA05-48F5-9F24-52971061F404}"/>
              </a:ext>
            </a:extLst>
          </p:cNvPr>
          <p:cNvSpPr txBox="1"/>
          <p:nvPr/>
        </p:nvSpPr>
        <p:spPr>
          <a:xfrm>
            <a:off x="1922058" y="3565698"/>
            <a:ext cx="160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surfed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E75B369-59CD-4007-9783-19BB1CD2C1B6}"/>
              </a:ext>
            </a:extLst>
          </p:cNvPr>
          <p:cNvSpPr txBox="1"/>
          <p:nvPr/>
        </p:nvSpPr>
        <p:spPr>
          <a:xfrm>
            <a:off x="1922058" y="4953144"/>
            <a:ext cx="160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recorded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C4DB440-F798-401C-9A62-01E3050599B3}"/>
              </a:ext>
            </a:extLst>
          </p:cNvPr>
          <p:cNvSpPr txBox="1"/>
          <p:nvPr/>
        </p:nvSpPr>
        <p:spPr>
          <a:xfrm>
            <a:off x="5335674" y="5605123"/>
            <a:ext cx="160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organised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B6CA24B-2ABF-4EF1-87D8-B6BFF8936A21}"/>
              </a:ext>
            </a:extLst>
          </p:cNvPr>
          <p:cNvSpPr txBox="1"/>
          <p:nvPr/>
        </p:nvSpPr>
        <p:spPr>
          <a:xfrm>
            <a:off x="3416440" y="6340590"/>
            <a:ext cx="865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the Doctors Without Borders programme for the children in Africa.</a:t>
            </a:r>
          </a:p>
        </p:txBody>
      </p:sp>
    </p:spTree>
    <p:extLst>
      <p:ext uri="{BB962C8B-B14F-4D97-AF65-F5344CB8AC3E}">
        <p14:creationId xmlns:p14="http://schemas.microsoft.com/office/powerpoint/2010/main" val="40537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634720" y="1402659"/>
            <a:ext cx="1092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LET’S REVISE!</a:t>
            </a:r>
          </a:p>
          <a:p>
            <a:endParaRPr lang="hr-HR" sz="24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2BCD66B-8678-455C-B54F-29CF69271FA9}"/>
              </a:ext>
            </a:extLst>
          </p:cNvPr>
          <p:cNvSpPr txBox="1"/>
          <p:nvPr/>
        </p:nvSpPr>
        <p:spPr>
          <a:xfrm>
            <a:off x="3047189" y="3244334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>
                <a:hlinkClick r:id="rId2"/>
              </a:rPr>
              <a:t>https://wordwall.net/play/261/696/876</a:t>
            </a:r>
            <a:r>
              <a:rPr lang="hr-H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60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UNIT 8:  Fit and healthy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304</cp:revision>
  <dcterms:created xsi:type="dcterms:W3CDTF">2020-09-19T11:02:00Z</dcterms:created>
  <dcterms:modified xsi:type="dcterms:W3CDTF">2022-09-23T06:50:47Z</dcterms:modified>
</cp:coreProperties>
</file>